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32" d="100"/>
          <a:sy n="132" d="100"/>
        </p:scale>
        <p:origin x="-968" y="-11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3132D7-A59F-8444-83C3-6F4492C36240}" type="datetimeFigureOut">
              <a:rPr lang="en-US" smtClean="0"/>
              <a:t>16-05-12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lt-LT" smtClean="0"/>
              <a:t>Click to edit Master text styles</a:t>
            </a:r>
          </a:p>
          <a:p>
            <a:pPr lvl="1"/>
            <a:r>
              <a:rPr lang="lt-LT" smtClean="0"/>
              <a:t>Second level</a:t>
            </a:r>
          </a:p>
          <a:p>
            <a:pPr lvl="2"/>
            <a:r>
              <a:rPr lang="lt-LT" smtClean="0"/>
              <a:t>Third level</a:t>
            </a:r>
          </a:p>
          <a:p>
            <a:pPr lvl="3"/>
            <a:r>
              <a:rPr lang="lt-LT" smtClean="0"/>
              <a:t>Fourth level</a:t>
            </a:r>
          </a:p>
          <a:p>
            <a:pPr lvl="4"/>
            <a:r>
              <a:rPr lang="lt-LT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2B1267-D364-DC44-83E0-107E596BA6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0567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2B1267-D364-DC44-83E0-107E596BA6E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5610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394460"/>
            <a:ext cx="6400800" cy="9715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pic>
        <p:nvPicPr>
          <p:cNvPr id="8" name="Picture 7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2100834"/>
            <a:ext cx="9144000" cy="699516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571750"/>
            <a:ext cx="6400800" cy="571500"/>
          </a:xfrm>
        </p:spPr>
        <p:txBody>
          <a:bodyPr>
            <a:normAutofit/>
          </a:bodyPr>
          <a:lstStyle>
            <a:lvl1pPr marL="0" indent="0" algn="ctr">
              <a:buNone/>
              <a:defRPr sz="2000" i="1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white"/>
        <p:txBody>
          <a:bodyPr/>
          <a:lstStyle/>
          <a:p>
            <a:fld id="{DB32461A-250E-4A29-9E9B-599CA3838FA1}" type="datetime1">
              <a:rPr lang="en-US" smtClean="0"/>
              <a:pPr/>
              <a:t>16-05-12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white"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0B41D-FD10-4A38-B39B-626510BD49B7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C81099-48EC-46A3-9530-F58EB96AF77C}" type="datetime1">
              <a:rPr lang="en-US" smtClean="0"/>
              <a:pPr/>
              <a:t>16-05-12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0B41D-FD10-4A38-B39B-626510BD49B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906781"/>
            <a:ext cx="1295400" cy="32385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400" y="914400"/>
            <a:ext cx="5181600" cy="32004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697E24-FFB9-4C73-8C6D-E02A7AD33DB8}" type="datetime1">
              <a:rPr lang="en-US" smtClean="0"/>
              <a:pPr/>
              <a:t>16-05-12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0B41D-FD10-4A38-B39B-626510BD49B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600" y="1828800"/>
            <a:ext cx="6400800" cy="22860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1AD66C-382E-48AD-8F4C-E87C4D4A8B28}" type="datetime1">
              <a:rPr lang="en-US" smtClean="0"/>
              <a:pPr/>
              <a:t>16-05-12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0B41D-FD10-4A38-B39B-626510BD49B7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9" name="Picture 8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1213866"/>
            <a:ext cx="9144000" cy="69951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F4ADA4-35DF-4BD1-8C53-4246F035229A}" type="datetime1">
              <a:rPr lang="en-US" smtClean="0"/>
              <a:pPr/>
              <a:t>16-05-12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0B41D-FD10-4A38-B39B-626510BD49B7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2013347"/>
            <a:ext cx="9144000" cy="6995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800" y="2557701"/>
            <a:ext cx="6248400" cy="1092280"/>
          </a:xfrm>
        </p:spPr>
        <p:txBody>
          <a:bodyPr anchor="t">
            <a:normAutofit/>
          </a:bodyPr>
          <a:lstStyle>
            <a:lvl1pPr algn="ctr">
              <a:defRPr sz="3600" b="0" i="0" cap="all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800" y="1127760"/>
            <a:ext cx="6248400" cy="1175147"/>
          </a:xfrm>
        </p:spPr>
        <p:txBody>
          <a:bodyPr anchor="b"/>
          <a:lstStyle>
            <a:lvl1pPr marL="0" indent="0" algn="ctr">
              <a:buNone/>
              <a:defRPr sz="2000" b="0" i="1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2013347"/>
            <a:ext cx="9144000" cy="69951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1371600" y="1828800"/>
            <a:ext cx="3124200" cy="23431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9F63ED-02B1-490A-8EAD-E0CB136D5388}" type="datetime1">
              <a:rPr lang="en-US" smtClean="0"/>
              <a:pPr/>
              <a:t>16-05-12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0B41D-FD10-4A38-B39B-626510BD49B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4"/>
          </p:nvPr>
        </p:nvSpPr>
        <p:spPr>
          <a:xfrm>
            <a:off x="4648200" y="1828800"/>
            <a:ext cx="3124200" cy="234315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9" name="Picture 8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1213866"/>
            <a:ext cx="9144000" cy="69951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flourish2.png"/>
          <p:cNvPicPr>
            <a:picLocks noChangeAspect="1"/>
          </p:cNvPicPr>
          <p:nvPr/>
        </p:nvPicPr>
        <p:blipFill>
          <a:blip r:embed="rId2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</a:srgbClr>
              </a:clrTo>
            </a:clrChange>
            <a:lum bright="-14000"/>
          </a:blip>
          <a:stretch>
            <a:fillRect/>
          </a:stretch>
        </p:blipFill>
        <p:spPr>
          <a:xfrm>
            <a:off x="0" y="1213866"/>
            <a:ext cx="9144000" cy="699516"/>
          </a:xfrm>
          <a:prstGeom prst="rect">
            <a:avLst/>
          </a:prstGeom>
        </p:spPr>
      </p:pic>
      <p:sp>
        <p:nvSpPr>
          <p:cNvPr id="11" name="Content Placeholder 10"/>
          <p:cNvSpPr>
            <a:spLocks noGrp="1"/>
          </p:cNvSpPr>
          <p:nvPr>
            <p:ph sz="quarter" idx="13"/>
          </p:nvPr>
        </p:nvSpPr>
        <p:spPr>
          <a:xfrm>
            <a:off x="1371600" y="2114550"/>
            <a:ext cx="3124200" cy="2057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4"/>
          </p:nvPr>
        </p:nvSpPr>
        <p:spPr>
          <a:xfrm>
            <a:off x="4648200" y="2114550"/>
            <a:ext cx="3124200" cy="20574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1771651"/>
            <a:ext cx="3125788" cy="338504"/>
          </a:xfrm>
        </p:spPr>
        <p:txBody>
          <a:bodyPr anchor="b"/>
          <a:lstStyle>
            <a:lvl1pPr marL="0" indent="0" algn="ctr">
              <a:buNone/>
              <a:defRPr sz="1800" b="1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769364"/>
            <a:ext cx="3127375" cy="336042"/>
          </a:xfrm>
        </p:spPr>
        <p:txBody>
          <a:bodyPr anchor="b"/>
          <a:lstStyle>
            <a:lvl1pPr marL="0" indent="0" algn="ctr">
              <a:buNone/>
              <a:defRPr sz="1800" b="1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771BB6-685D-4518-8FAD-1882B9671546}" type="datetime1">
              <a:rPr lang="en-US" smtClean="0"/>
              <a:pPr/>
              <a:t>16-05-12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0B41D-FD10-4A38-B39B-626510BD49B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5FFBFE-5C08-4E0E-AF38-FB925F0B4D71}" type="datetime1">
              <a:rPr lang="en-US" smtClean="0"/>
              <a:pPr/>
              <a:t>16-05-12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0B41D-FD10-4A38-B39B-626510BD49B7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7" name="Picture 6" descr="flourish2.png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lum bright="-14000"/>
          </a:blip>
          <a:stretch>
            <a:fillRect/>
          </a:stretch>
        </p:blipFill>
        <p:spPr>
          <a:xfrm>
            <a:off x="0" y="1213866"/>
            <a:ext cx="9144000" cy="699516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23242C-D747-4ADD-80D8-99421268E3A8}" type="datetime1">
              <a:rPr lang="en-US" smtClean="0"/>
              <a:pPr/>
              <a:t>16-05-12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0B41D-FD10-4A38-B39B-626510BD49B7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2" y="1257300"/>
            <a:ext cx="2819399" cy="449580"/>
          </a:xfrm>
        </p:spPr>
        <p:txBody>
          <a:bodyPr anchor="b">
            <a:noAutofit/>
          </a:bodyPr>
          <a:lstStyle>
            <a:lvl1pPr algn="ctr">
              <a:defRPr sz="1700" b="1" cap="all" spc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2" y="1706880"/>
            <a:ext cx="2819399" cy="2179320"/>
          </a:xfrm>
        </p:spPr>
        <p:txBody>
          <a:bodyPr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E82007-CDD1-4BCF-B9F4-9D458EFEEFE1}" type="datetime1">
              <a:rPr lang="en-US" smtClean="0"/>
              <a:pPr/>
              <a:t>16-05-12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0B41D-FD10-4A38-B39B-626510BD49B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1371600" y="1257300"/>
            <a:ext cx="3276600" cy="26289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que 9"/>
          <p:cNvSpPr/>
          <p:nvPr/>
        </p:nvSpPr>
        <p:spPr>
          <a:xfrm>
            <a:off x="1463040" y="1385316"/>
            <a:ext cx="3090672" cy="2318004"/>
          </a:xfrm>
          <a:prstGeom prst="plaque">
            <a:avLst>
              <a:gd name="adj" fmla="val 8438"/>
            </a:avLst>
          </a:prstGeom>
          <a:noFill/>
          <a:ln w="9525">
            <a:solidFill>
              <a:schemeClr val="tx2">
                <a:alpha val="17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3000" y="1257300"/>
            <a:ext cx="2819400" cy="449580"/>
          </a:xfrm>
        </p:spPr>
        <p:txBody>
          <a:bodyPr anchor="b">
            <a:noAutofit/>
          </a:bodyPr>
          <a:lstStyle>
            <a:lvl1pPr algn="ctr">
              <a:defRPr sz="1700" b="1" cap="all" spc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24000" y="1428750"/>
            <a:ext cx="2971800" cy="2228850"/>
          </a:xfrm>
          <a:prstGeom prst="plaque">
            <a:avLst>
              <a:gd name="adj" fmla="val 8341"/>
            </a:avLst>
          </a:prstGeom>
          <a:solidFill>
            <a:schemeClr val="bg1">
              <a:lumMod val="95000"/>
              <a:alpha val="35000"/>
            </a:schemeClr>
          </a:solidFill>
          <a:ln w="98425" cmpd="thinThick">
            <a:noFill/>
            <a:bevel/>
          </a:ln>
        </p:spPr>
        <p:txBody>
          <a:bodyPr>
            <a:normAutofit/>
          </a:bodyPr>
          <a:lstStyle>
            <a:lvl1pPr marL="0" indent="0" algn="ctr">
              <a:buNone/>
              <a:defRPr sz="1800" baseline="0">
                <a:solidFill>
                  <a:schemeClr val="tx2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3000" y="1707642"/>
            <a:ext cx="2819400" cy="2156460"/>
          </a:xfrm>
        </p:spPr>
        <p:txBody>
          <a:bodyPr/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4F265-CA88-4C30-A9AD-02E6A5184734}" type="datetime1">
              <a:rPr lang="en-US" smtClean="0"/>
              <a:pPr/>
              <a:t>16-05-12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0B41D-FD10-4A38-B39B-626510BD49B7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window3.png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971550"/>
            <a:ext cx="6400800" cy="51435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1543050"/>
            <a:ext cx="6400800" cy="25717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white">
          <a:xfrm>
            <a:off x="304800" y="4767263"/>
            <a:ext cx="2133600" cy="273844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ctr"/>
          <a:lstStyle>
            <a:lvl1pPr algn="l">
              <a:defRPr sz="1100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fld id="{3823242C-D747-4ADD-80D8-99421268E3A8}" type="datetime1">
              <a:rPr lang="en-US" smtClean="0"/>
              <a:pPr/>
              <a:t>16-05-12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white">
          <a:xfrm>
            <a:off x="2971800" y="4767263"/>
            <a:ext cx="3200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100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white">
          <a:xfrm>
            <a:off x="6675120" y="4773168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 baseline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</a:lstStyle>
          <a:p>
            <a:fld id="{CF40B41D-FD10-4A38-B39B-626510BD49B7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3600" kern="1200" cap="all" spc="300" baseline="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0" indent="-274320" algn="l" defTabSz="914400" rtl="0" eaLnBrk="1" latinLnBrk="0" hangingPunct="1">
        <a:lnSpc>
          <a:spcPct val="150000"/>
        </a:lnSpc>
        <a:spcBef>
          <a:spcPct val="20000"/>
        </a:spcBef>
        <a:buClrTx/>
        <a:buFont typeface="Wingdings" pitchFamily="2" charset="2"/>
        <a:buChar char="v"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2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ClrTx/>
        <a:buFont typeface="Arial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Jupiter%2080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youtube.com/watch?v=3vC5TsSyNjU" TargetMode="External"/><Relationship Id="rId3" Type="http://schemas.openxmlformats.org/officeDocument/2006/relationships/hyperlink" Target="Figure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9jK-NcRmVcw" TargetMode="External"/><Relationship Id="rId4" Type="http://schemas.openxmlformats.org/officeDocument/2006/relationships/hyperlink" Target="https://www.youtube.com/watch?v=PJ7E40Ec5ec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youtube.com/watch?v=f0h8Pjf4vNM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Giorgio%20Moroder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hyperlink" Target="Synth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audion%20piano" TargetMode="External"/><Relationship Id="rId3" Type="http://schemas.openxmlformats.org/officeDocument/2006/relationships/hyperlink" Target="Theremin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youtube.com/watch?v=-tQQEChMq1A" TargetMode="External"/><Relationship Id="rId3" Type="http://schemas.openxmlformats.org/officeDocument/2006/relationships/hyperlink" Target="Monophonic%20synth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youtube.com/watch?v=4BNvemnifWc" TargetMode="External"/><Relationship Id="rId3" Type="http://schemas.openxmlformats.org/officeDocument/2006/relationships/hyperlink" Target="Prophed%205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youtube.com/watch?v=1cew7dAbDh0" TargetMode="External"/><Relationship Id="rId3" Type="http://schemas.openxmlformats.org/officeDocument/2006/relationships/hyperlink" Target="Montage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hyperlink" Target="Nord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SIntezatorius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Jonas Markevičius, </a:t>
            </a:r>
            <a:r>
              <a:rPr lang="en-US" dirty="0" err="1" smtClean="0"/>
              <a:t>taikomoji</a:t>
            </a:r>
            <a:r>
              <a:rPr lang="en-US" dirty="0" smtClean="0"/>
              <a:t> </a:t>
            </a:r>
            <a:r>
              <a:rPr lang="en-US" dirty="0" err="1" smtClean="0"/>
              <a:t>fizika</a:t>
            </a:r>
            <a:r>
              <a:rPr lang="en-US" dirty="0" smtClean="0"/>
              <a:t>, VU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alphaModFix amt="21000"/>
          </a:blip>
          <a:stretch>
            <a:fillRect/>
          </a:stretch>
        </p:blipFill>
        <p:spPr>
          <a:xfrm>
            <a:off x="298265" y="0"/>
            <a:ext cx="872666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0478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154344"/>
            <a:ext cx="6400800" cy="514350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Skaitmeninis</a:t>
            </a:r>
            <a:r>
              <a:rPr lang="en-US" dirty="0" smtClean="0"/>
              <a:t> </a:t>
            </a:r>
            <a:r>
              <a:rPr lang="en-US" dirty="0" err="1" smtClean="0"/>
              <a:t>sintezatorius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Veikimo</a:t>
            </a:r>
            <a:r>
              <a:rPr lang="en-US" dirty="0" smtClean="0"/>
              <a:t> </a:t>
            </a:r>
            <a:r>
              <a:rPr lang="en-US" dirty="0" err="1" smtClean="0"/>
              <a:t>principas</a:t>
            </a:r>
            <a:r>
              <a:rPr lang="en-US" dirty="0" smtClean="0"/>
              <a:t> </a:t>
            </a:r>
            <a:r>
              <a:rPr lang="en-US" dirty="0" err="1" smtClean="0"/>
              <a:t>pagrįstas</a:t>
            </a:r>
            <a:r>
              <a:rPr lang="en-US" dirty="0" smtClean="0"/>
              <a:t> </a:t>
            </a:r>
            <a:r>
              <a:rPr lang="en-US" dirty="0" err="1" smtClean="0"/>
              <a:t>mikrovaldiklių</a:t>
            </a:r>
            <a:r>
              <a:rPr lang="en-US" dirty="0" smtClean="0"/>
              <a:t> </a:t>
            </a:r>
            <a:r>
              <a:rPr lang="en-US" dirty="0" err="1" smtClean="0"/>
              <a:t>ir</a:t>
            </a:r>
            <a:r>
              <a:rPr lang="en-US" dirty="0" smtClean="0"/>
              <a:t> </a:t>
            </a:r>
            <a:r>
              <a:rPr lang="en-US" dirty="0" err="1" smtClean="0"/>
              <a:t>jame</a:t>
            </a:r>
            <a:r>
              <a:rPr lang="en-US" dirty="0" smtClean="0"/>
              <a:t> </a:t>
            </a:r>
            <a:r>
              <a:rPr lang="en-US" dirty="0" err="1" smtClean="0"/>
              <a:t>talpinamu</a:t>
            </a:r>
            <a:r>
              <a:rPr lang="en-US" dirty="0" smtClean="0"/>
              <a:t> </a:t>
            </a:r>
            <a:r>
              <a:rPr lang="en-US" dirty="0" err="1" smtClean="0"/>
              <a:t>kodu</a:t>
            </a:r>
            <a:r>
              <a:rPr lang="en-US" dirty="0" smtClean="0"/>
              <a:t> </a:t>
            </a:r>
            <a:r>
              <a:rPr lang="en-US" dirty="0" err="1" smtClean="0"/>
              <a:t>principu</a:t>
            </a:r>
            <a:r>
              <a:rPr lang="en-US" dirty="0" smtClean="0"/>
              <a:t>.</a:t>
            </a:r>
          </a:p>
          <a:p>
            <a:r>
              <a:rPr lang="en-US" dirty="0">
                <a:hlinkClick r:id="rId2" action="ppaction://hlinkfile"/>
              </a:rPr>
              <a:t>https://</a:t>
            </a:r>
            <a:r>
              <a:rPr lang="en-US" dirty="0" err="1">
                <a:hlinkClick r:id="rId2" action="ppaction://hlinkfile"/>
              </a:rPr>
              <a:t>www.youtube.com</a:t>
            </a:r>
            <a:r>
              <a:rPr lang="en-US" dirty="0">
                <a:hlinkClick r:id="rId2" action="ppaction://hlinkfile"/>
              </a:rPr>
              <a:t>/</a:t>
            </a:r>
            <a:r>
              <a:rPr lang="en-US" dirty="0" err="1">
                <a:hlinkClick r:id="rId2" action="ppaction://hlinkfile"/>
              </a:rPr>
              <a:t>watch?v</a:t>
            </a:r>
            <a:r>
              <a:rPr lang="en-US" dirty="0">
                <a:hlinkClick r:id="rId2" action="ppaction://hlinkfile"/>
              </a:rPr>
              <a:t>=L2r_0zqsU-U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91434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228725"/>
            <a:ext cx="6400800" cy="51435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DAW (Digital audio workstation)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https://www.youtube.com/watch?v=</a:t>
            </a:r>
            <a:r>
              <a:rPr lang="en-US" dirty="0" smtClean="0">
                <a:hlinkClick r:id="rId2"/>
              </a:rPr>
              <a:t>3vC5TsSyNjU</a:t>
            </a:r>
            <a:endParaRPr lang="en-US" dirty="0" smtClean="0"/>
          </a:p>
          <a:p>
            <a:r>
              <a:rPr lang="en-US" dirty="0">
                <a:hlinkClick r:id="rId3" action="ppaction://hlinkfile"/>
              </a:rPr>
              <a:t>https://</a:t>
            </a:r>
            <a:r>
              <a:rPr lang="en-US" dirty="0" err="1">
                <a:hlinkClick r:id="rId3" action="ppaction://hlinkfile"/>
              </a:rPr>
              <a:t>www.youtube.com</a:t>
            </a:r>
            <a:r>
              <a:rPr lang="en-US" dirty="0">
                <a:hlinkClick r:id="rId3" action="ppaction://hlinkfile"/>
              </a:rPr>
              <a:t>/</a:t>
            </a:r>
            <a:r>
              <a:rPr lang="en-US" dirty="0" err="1">
                <a:hlinkClick r:id="rId3" action="ppaction://hlinkfile"/>
              </a:rPr>
              <a:t>watch?v</a:t>
            </a:r>
            <a:r>
              <a:rPr lang="en-US" dirty="0">
                <a:hlinkClick r:id="rId3" action="ppaction://hlinkfile"/>
              </a:rPr>
              <a:t>=gLLjRH6GJec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52689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Muzika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https://www.youtube.com/watch?v=</a:t>
            </a:r>
            <a:r>
              <a:rPr lang="en-US" dirty="0" smtClean="0">
                <a:hlinkClick r:id="rId2"/>
              </a:rPr>
              <a:t>f0h8Pjf4vNM</a:t>
            </a:r>
            <a:endParaRPr lang="en-US" dirty="0" smtClean="0"/>
          </a:p>
          <a:p>
            <a:r>
              <a:rPr lang="en-US" dirty="0">
                <a:hlinkClick r:id="rId3"/>
              </a:rPr>
              <a:t>https://www.youtube.com/watch?v=9jK-</a:t>
            </a:r>
            <a:r>
              <a:rPr lang="en-US" dirty="0" smtClean="0">
                <a:hlinkClick r:id="rId3"/>
              </a:rPr>
              <a:t>NcRmVcw</a:t>
            </a:r>
            <a:endParaRPr lang="en-US" dirty="0" smtClean="0"/>
          </a:p>
          <a:p>
            <a:r>
              <a:rPr lang="en-US" dirty="0">
                <a:hlinkClick r:id="rId4"/>
              </a:rPr>
              <a:t>https://www.youtube.com/watch?v=</a:t>
            </a:r>
            <a:r>
              <a:rPr lang="en-US" dirty="0" smtClean="0">
                <a:hlinkClick r:id="rId4"/>
              </a:rPr>
              <a:t>PJ7E40Ec5ec</a:t>
            </a:r>
            <a:endParaRPr lang="en-US" dirty="0" smtClean="0"/>
          </a:p>
          <a:p>
            <a:pPr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6980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Giorgio </a:t>
            </a:r>
            <a:r>
              <a:rPr lang="en-US" dirty="0" err="1" smtClean="0"/>
              <a:t>Moroder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Giorgio </a:t>
            </a:r>
            <a:r>
              <a:rPr lang="en-US" dirty="0" err="1" smtClean="0"/>
              <a:t>Moroder</a:t>
            </a:r>
            <a:r>
              <a:rPr lang="en-US" dirty="0" smtClean="0"/>
              <a:t>- Father of DISCO</a:t>
            </a:r>
          </a:p>
          <a:p>
            <a:r>
              <a:rPr lang="en-US" dirty="0">
                <a:hlinkClick r:id="rId2" action="ppaction://hlinkfile"/>
              </a:rPr>
              <a:t>https://</a:t>
            </a:r>
            <a:r>
              <a:rPr lang="en-US" dirty="0" err="1">
                <a:hlinkClick r:id="rId2" action="ppaction://hlinkfile"/>
              </a:rPr>
              <a:t>www.youtube.com</a:t>
            </a:r>
            <a:r>
              <a:rPr lang="en-US" dirty="0">
                <a:hlinkClick r:id="rId2" action="ppaction://hlinkfile"/>
              </a:rPr>
              <a:t>/</a:t>
            </a:r>
            <a:r>
              <a:rPr lang="en-US" dirty="0" err="1">
                <a:hlinkClick r:id="rId2" action="ppaction://hlinkfile"/>
              </a:rPr>
              <a:t>watch?v</a:t>
            </a:r>
            <a:r>
              <a:rPr lang="en-US" dirty="0">
                <a:hlinkClick r:id="rId2" action="ppaction://hlinkfile"/>
              </a:rPr>
              <a:t>=gDXX1GsVBck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72677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2395423"/>
            <a:ext cx="6400800" cy="514350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Pabaiga</a:t>
            </a:r>
            <a:r>
              <a:rPr lang="en-US" dirty="0" smtClean="0"/>
              <a:t> </a:t>
            </a:r>
            <a:r>
              <a:rPr lang="en-US" dirty="0" smtClean="0">
                <a:sym typeface="Wingdings"/>
              </a:rPr>
              <a:t>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96497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Turinys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 err="1" smtClean="0"/>
              <a:t>Kas</a:t>
            </a:r>
            <a:r>
              <a:rPr lang="en-US" dirty="0" smtClean="0"/>
              <a:t> </a:t>
            </a:r>
            <a:r>
              <a:rPr lang="en-US" dirty="0" err="1" smtClean="0"/>
              <a:t>yra</a:t>
            </a:r>
            <a:r>
              <a:rPr lang="en-US" dirty="0" smtClean="0"/>
              <a:t> </a:t>
            </a:r>
            <a:r>
              <a:rPr lang="en-US" dirty="0" err="1" smtClean="0"/>
              <a:t>sintezatorius</a:t>
            </a:r>
            <a:r>
              <a:rPr lang="en-US" dirty="0" smtClean="0"/>
              <a:t>?</a:t>
            </a:r>
          </a:p>
          <a:p>
            <a:r>
              <a:rPr lang="en-US" dirty="0" err="1" smtClean="0"/>
              <a:t>Istorija</a:t>
            </a:r>
            <a:endParaRPr lang="en-US" dirty="0" smtClean="0"/>
          </a:p>
          <a:p>
            <a:r>
              <a:rPr lang="en-US" dirty="0" err="1" smtClean="0"/>
              <a:t>Rūšys</a:t>
            </a:r>
            <a:endParaRPr lang="en-US" dirty="0" smtClean="0"/>
          </a:p>
          <a:p>
            <a:r>
              <a:rPr lang="en-US" dirty="0" err="1" smtClean="0"/>
              <a:t>Analoginis</a:t>
            </a:r>
            <a:r>
              <a:rPr lang="en-US" dirty="0" smtClean="0"/>
              <a:t> </a:t>
            </a:r>
            <a:r>
              <a:rPr lang="en-US" dirty="0" err="1" smtClean="0"/>
              <a:t>sintezatorius</a:t>
            </a:r>
            <a:endParaRPr lang="en-US" dirty="0" smtClean="0"/>
          </a:p>
          <a:p>
            <a:r>
              <a:rPr lang="en-US" dirty="0" err="1" smtClean="0"/>
              <a:t>Skaitmeninis</a:t>
            </a:r>
            <a:r>
              <a:rPr lang="en-US" dirty="0" smtClean="0"/>
              <a:t> </a:t>
            </a:r>
            <a:r>
              <a:rPr lang="en-US" dirty="0" err="1" smtClean="0"/>
              <a:t>sintezatorius</a:t>
            </a:r>
            <a:endParaRPr lang="en-US" dirty="0" smtClean="0"/>
          </a:p>
          <a:p>
            <a:r>
              <a:rPr lang="en-US" dirty="0" err="1" smtClean="0"/>
              <a:t>Muzika</a:t>
            </a:r>
            <a:endParaRPr lang="en-US" dirty="0" smtClean="0"/>
          </a:p>
          <a:p>
            <a:r>
              <a:rPr lang="en-US" dirty="0" smtClean="0"/>
              <a:t>Giorgio </a:t>
            </a:r>
            <a:r>
              <a:rPr lang="en-US" dirty="0" err="1" smtClean="0"/>
              <a:t>Moroder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33312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Kas</a:t>
            </a:r>
            <a:r>
              <a:rPr lang="en-US" dirty="0" smtClean="0"/>
              <a:t> </a:t>
            </a:r>
            <a:r>
              <a:rPr lang="en-US" dirty="0" err="1" smtClean="0"/>
              <a:t>yra</a:t>
            </a:r>
            <a:r>
              <a:rPr lang="en-US" dirty="0" smtClean="0"/>
              <a:t> </a:t>
            </a:r>
            <a:r>
              <a:rPr lang="en-US" dirty="0" err="1" smtClean="0"/>
              <a:t>sintezatorius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Sintezatorius</a:t>
            </a:r>
            <a:r>
              <a:rPr lang="en-US" dirty="0" smtClean="0"/>
              <a:t>- tai </a:t>
            </a:r>
            <a:r>
              <a:rPr lang="en-US" dirty="0" err="1" smtClean="0"/>
              <a:t>instrumentinis</a:t>
            </a:r>
            <a:r>
              <a:rPr lang="en-US" dirty="0" smtClean="0"/>
              <a:t> </a:t>
            </a:r>
            <a:r>
              <a:rPr lang="en-US" dirty="0" err="1" smtClean="0"/>
              <a:t>aparatas</a:t>
            </a:r>
            <a:r>
              <a:rPr lang="en-US" dirty="0"/>
              <a:t> </a:t>
            </a:r>
            <a:r>
              <a:rPr lang="en-US" dirty="0" smtClean="0"/>
              <a:t>(</a:t>
            </a:r>
            <a:r>
              <a:rPr lang="en-US" dirty="0" smtClean="0"/>
              <a:t>Synthesizer) </a:t>
            </a:r>
            <a:r>
              <a:rPr lang="en-US" dirty="0" err="1" smtClean="0"/>
              <a:t>galintis</a:t>
            </a:r>
            <a:r>
              <a:rPr lang="en-US" dirty="0" smtClean="0"/>
              <a:t> </a:t>
            </a:r>
            <a:r>
              <a:rPr lang="en-US" dirty="0" err="1" smtClean="0"/>
              <a:t>generuoti</a:t>
            </a:r>
            <a:r>
              <a:rPr lang="en-US" dirty="0" smtClean="0"/>
              <a:t> </a:t>
            </a:r>
            <a:r>
              <a:rPr lang="en-US" dirty="0" err="1" smtClean="0"/>
              <a:t>generuoti</a:t>
            </a:r>
            <a:r>
              <a:rPr lang="en-US" dirty="0" smtClean="0"/>
              <a:t> </a:t>
            </a:r>
            <a:r>
              <a:rPr lang="en-US" dirty="0" err="1" smtClean="0"/>
              <a:t>elektroninį</a:t>
            </a:r>
            <a:r>
              <a:rPr lang="en-US" dirty="0" smtClean="0"/>
              <a:t> </a:t>
            </a:r>
            <a:r>
              <a:rPr lang="en-US" dirty="0" err="1" smtClean="0"/>
              <a:t>signalą</a:t>
            </a:r>
            <a:r>
              <a:rPr lang="en-US" dirty="0" smtClean="0"/>
              <a:t> </a:t>
            </a:r>
            <a:r>
              <a:rPr lang="en-US" dirty="0" err="1" smtClean="0"/>
              <a:t>ir</a:t>
            </a:r>
            <a:r>
              <a:rPr lang="en-US" dirty="0" smtClean="0"/>
              <a:t> </a:t>
            </a:r>
            <a:r>
              <a:rPr lang="en-US" dirty="0" err="1" smtClean="0"/>
              <a:t>juo</a:t>
            </a:r>
            <a:r>
              <a:rPr lang="en-US" dirty="0" smtClean="0"/>
              <a:t> </a:t>
            </a:r>
            <a:r>
              <a:rPr lang="en-US" dirty="0" err="1" smtClean="0"/>
              <a:t>manipuliuoti</a:t>
            </a:r>
            <a:r>
              <a:rPr lang="en-US" dirty="0" smtClean="0"/>
              <a:t> </a:t>
            </a:r>
            <a:r>
              <a:rPr lang="en-US" dirty="0" err="1" smtClean="0"/>
              <a:t>muzikos</a:t>
            </a:r>
            <a:r>
              <a:rPr lang="en-US" dirty="0" smtClean="0"/>
              <a:t> </a:t>
            </a:r>
            <a:r>
              <a:rPr lang="en-US" dirty="0" err="1" smtClean="0"/>
              <a:t>kūrimui</a:t>
            </a:r>
            <a:r>
              <a:rPr lang="en-US" dirty="0" smtClean="0"/>
              <a:t>, </a:t>
            </a:r>
            <a:r>
              <a:rPr lang="en-US" dirty="0" err="1" smtClean="0"/>
              <a:t>įrašymui</a:t>
            </a:r>
            <a:r>
              <a:rPr lang="en-US" dirty="0" smtClean="0"/>
              <a:t>, </a:t>
            </a:r>
            <a:r>
              <a:rPr lang="en-US" dirty="0" err="1" smtClean="0"/>
              <a:t>atlikimui</a:t>
            </a:r>
            <a:r>
              <a:rPr lang="en-US" dirty="0" smtClean="0"/>
              <a:t>.</a:t>
            </a:r>
          </a:p>
          <a:p>
            <a:r>
              <a:rPr lang="en-US" dirty="0">
                <a:hlinkClick r:id="rId3" action="ppaction://hlinkfile"/>
              </a:rPr>
              <a:t>https://</a:t>
            </a:r>
            <a:r>
              <a:rPr lang="en-US" dirty="0" err="1">
                <a:hlinkClick r:id="rId3" action="ppaction://hlinkfile"/>
              </a:rPr>
              <a:t>www.youtube.com</a:t>
            </a:r>
            <a:r>
              <a:rPr lang="en-US" dirty="0">
                <a:hlinkClick r:id="rId3" action="ppaction://hlinkfile"/>
              </a:rPr>
              <a:t>/</a:t>
            </a:r>
            <a:r>
              <a:rPr lang="en-US" dirty="0" err="1">
                <a:hlinkClick r:id="rId3" action="ppaction://hlinkfile"/>
              </a:rPr>
              <a:t>watch?v</a:t>
            </a:r>
            <a:r>
              <a:rPr lang="en-US" dirty="0">
                <a:hlinkClick r:id="rId3" action="ppaction://hlinkfile"/>
              </a:rPr>
              <a:t>=g8JrWgOWT04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85968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Istorija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1876 </a:t>
            </a:r>
            <a:r>
              <a:rPr lang="en-US" dirty="0" err="1" smtClean="0"/>
              <a:t>metais</a:t>
            </a:r>
            <a:r>
              <a:rPr lang="en-US" dirty="0" smtClean="0"/>
              <a:t> Elisha Grey </a:t>
            </a:r>
            <a:r>
              <a:rPr lang="en-US" dirty="0" err="1" smtClean="0"/>
              <a:t>išrado</a:t>
            </a:r>
            <a:r>
              <a:rPr lang="en-US" dirty="0" smtClean="0"/>
              <a:t> </a:t>
            </a:r>
            <a:r>
              <a:rPr lang="en-US" dirty="0" err="1" smtClean="0"/>
              <a:t>muzikinį</a:t>
            </a:r>
            <a:r>
              <a:rPr lang="en-US" dirty="0" smtClean="0"/>
              <a:t> </a:t>
            </a:r>
            <a:r>
              <a:rPr lang="en-US" dirty="0" err="1" smtClean="0"/>
              <a:t>telegrafą</a:t>
            </a:r>
            <a:r>
              <a:rPr lang="en-US" dirty="0" smtClean="0"/>
              <a:t>.</a:t>
            </a:r>
          </a:p>
          <a:p>
            <a:r>
              <a:rPr lang="en-US" dirty="0" smtClean="0"/>
              <a:t>1897 Thaddeus Cahill </a:t>
            </a:r>
            <a:r>
              <a:rPr lang="en-US" dirty="0" err="1" smtClean="0"/>
              <a:t>sukūrė</a:t>
            </a:r>
            <a:r>
              <a:rPr lang="en-US" dirty="0" smtClean="0"/>
              <a:t> </a:t>
            </a:r>
            <a:r>
              <a:rPr lang="en-US" dirty="0" err="1" smtClean="0"/>
              <a:t>pirmąjį</a:t>
            </a:r>
            <a:r>
              <a:rPr lang="en-US" dirty="0" smtClean="0"/>
              <a:t> </a:t>
            </a:r>
          </a:p>
          <a:p>
            <a:pPr indent="0">
              <a:buNone/>
            </a:pPr>
            <a:r>
              <a:rPr lang="en-US" dirty="0" err="1"/>
              <a:t>s</a:t>
            </a:r>
            <a:r>
              <a:rPr lang="en-US" dirty="0" err="1" smtClean="0"/>
              <a:t>intezatorių</a:t>
            </a:r>
            <a:r>
              <a:rPr lang="en-US" dirty="0" smtClean="0"/>
              <a:t>.</a:t>
            </a:r>
          </a:p>
          <a:p>
            <a:pPr indent="0">
              <a:buNone/>
            </a:pPr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0499" y="2432933"/>
            <a:ext cx="3943499" cy="2710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081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Istorija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1906 </a:t>
            </a:r>
            <a:r>
              <a:rPr lang="en-US" dirty="0" err="1" smtClean="0"/>
              <a:t>metais</a:t>
            </a:r>
            <a:r>
              <a:rPr lang="en-US" dirty="0" smtClean="0"/>
              <a:t> Lee De Forest </a:t>
            </a:r>
            <a:r>
              <a:rPr lang="en-US" dirty="0" err="1" smtClean="0"/>
              <a:t>išrado</a:t>
            </a:r>
            <a:r>
              <a:rPr lang="en-US" dirty="0" smtClean="0"/>
              <a:t> </a:t>
            </a:r>
            <a:r>
              <a:rPr lang="en-US" dirty="0" err="1" smtClean="0"/>
              <a:t>vakuminę</a:t>
            </a:r>
            <a:r>
              <a:rPr lang="en-US" dirty="0" smtClean="0"/>
              <a:t> </a:t>
            </a:r>
            <a:r>
              <a:rPr lang="en-US" dirty="0" err="1" smtClean="0"/>
              <a:t>lempą</a:t>
            </a:r>
            <a:endParaRPr lang="en-US" dirty="0" smtClean="0"/>
          </a:p>
          <a:p>
            <a:r>
              <a:rPr lang="en-US" dirty="0" err="1" smtClean="0"/>
              <a:t>Audion</a:t>
            </a:r>
            <a:r>
              <a:rPr lang="en-US" dirty="0" smtClean="0"/>
              <a:t> piano 1915 m. </a:t>
            </a:r>
          </a:p>
          <a:p>
            <a:r>
              <a:rPr lang="en-US" dirty="0">
                <a:hlinkClick r:id="rId2" action="ppaction://hlinkfile"/>
              </a:rPr>
              <a:t>https://</a:t>
            </a:r>
            <a:r>
              <a:rPr lang="en-US" dirty="0" err="1">
                <a:hlinkClick r:id="rId2" action="ppaction://hlinkfile"/>
              </a:rPr>
              <a:t>www.youtube.com</a:t>
            </a:r>
            <a:r>
              <a:rPr lang="en-US" dirty="0">
                <a:hlinkClick r:id="rId2" action="ppaction://hlinkfile"/>
              </a:rPr>
              <a:t>/</a:t>
            </a:r>
            <a:r>
              <a:rPr lang="en-US" dirty="0" err="1">
                <a:hlinkClick r:id="rId2" action="ppaction://hlinkfile"/>
              </a:rPr>
              <a:t>watch?v</a:t>
            </a:r>
            <a:r>
              <a:rPr lang="en-US" dirty="0">
                <a:hlinkClick r:id="rId2" action="ppaction://hlinkfile"/>
              </a:rPr>
              <a:t>=z4L7-ZrTSto</a:t>
            </a:r>
            <a:endParaRPr lang="en-US" dirty="0" smtClean="0"/>
          </a:p>
          <a:p>
            <a:r>
              <a:rPr lang="en-US" dirty="0" smtClean="0"/>
              <a:t>Theremin 1920 m.</a:t>
            </a:r>
          </a:p>
          <a:p>
            <a:r>
              <a:rPr lang="en-US" dirty="0">
                <a:hlinkClick r:id="rId3" action="ppaction://hlinkfile"/>
              </a:rPr>
              <a:t>https://</a:t>
            </a:r>
            <a:r>
              <a:rPr lang="en-US" dirty="0" err="1">
                <a:hlinkClick r:id="rId3" action="ppaction://hlinkfile"/>
              </a:rPr>
              <a:t>www.youtube.com</a:t>
            </a:r>
            <a:r>
              <a:rPr lang="en-US" dirty="0">
                <a:hlinkClick r:id="rId3" action="ppaction://hlinkfile"/>
              </a:rPr>
              <a:t>/</a:t>
            </a:r>
            <a:r>
              <a:rPr lang="en-US" dirty="0" err="1">
                <a:hlinkClick r:id="rId3" action="ppaction://hlinkfile"/>
              </a:rPr>
              <a:t>watch?v</a:t>
            </a:r>
            <a:r>
              <a:rPr lang="en-US" dirty="0">
                <a:hlinkClick r:id="rId3" action="ppaction://hlinkfile"/>
              </a:rPr>
              <a:t>=pSzTPGlNa5U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40760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istorija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Trautonium</a:t>
            </a:r>
            <a:r>
              <a:rPr lang="en-US" dirty="0" smtClean="0"/>
              <a:t> 1929 m. </a:t>
            </a:r>
          </a:p>
          <a:p>
            <a:r>
              <a:rPr lang="en-US" dirty="0">
                <a:hlinkClick r:id="rId2"/>
              </a:rPr>
              <a:t>https://www.youtube.com/watch?v=-</a:t>
            </a:r>
            <a:r>
              <a:rPr lang="en-US" dirty="0" smtClean="0">
                <a:hlinkClick r:id="rId2"/>
              </a:rPr>
              <a:t>tQQEChMq1A</a:t>
            </a:r>
            <a:endParaRPr lang="en-US" dirty="0" smtClean="0"/>
          </a:p>
          <a:p>
            <a:r>
              <a:rPr lang="en-US" dirty="0" smtClean="0"/>
              <a:t>1930s </a:t>
            </a:r>
            <a:r>
              <a:rPr lang="en-US" dirty="0" err="1" smtClean="0"/>
              <a:t>atsirado</a:t>
            </a:r>
            <a:r>
              <a:rPr lang="en-US" dirty="0" smtClean="0"/>
              <a:t> </a:t>
            </a:r>
            <a:r>
              <a:rPr lang="en-US" dirty="0" err="1" smtClean="0"/>
              <a:t>monofoniniai</a:t>
            </a:r>
            <a:r>
              <a:rPr lang="en-US" dirty="0" smtClean="0"/>
              <a:t> </a:t>
            </a:r>
            <a:r>
              <a:rPr lang="en-US" dirty="0" err="1" smtClean="0"/>
              <a:t>sintezatoriai</a:t>
            </a:r>
            <a:endParaRPr lang="en-US" dirty="0" smtClean="0"/>
          </a:p>
          <a:p>
            <a:r>
              <a:rPr lang="en-US" dirty="0">
                <a:hlinkClick r:id="rId3" action="ppaction://hlinkfile"/>
              </a:rPr>
              <a:t>https://</a:t>
            </a:r>
            <a:r>
              <a:rPr lang="en-US" dirty="0" err="1">
                <a:hlinkClick r:id="rId3" action="ppaction://hlinkfile"/>
              </a:rPr>
              <a:t>www.youtube.com</a:t>
            </a:r>
            <a:r>
              <a:rPr lang="en-US" dirty="0">
                <a:hlinkClick r:id="rId3" action="ppaction://hlinkfile"/>
              </a:rPr>
              <a:t>/</a:t>
            </a:r>
            <a:r>
              <a:rPr lang="en-US" dirty="0" err="1">
                <a:hlinkClick r:id="rId3" action="ppaction://hlinkfile"/>
              </a:rPr>
              <a:t>watch?v</a:t>
            </a:r>
            <a:r>
              <a:rPr lang="en-US" dirty="0">
                <a:hlinkClick r:id="rId3" action="ppaction://hlinkfile"/>
              </a:rPr>
              <a:t>=</a:t>
            </a:r>
            <a:r>
              <a:rPr lang="en-US" dirty="0" err="1">
                <a:hlinkClick r:id="rId3" action="ppaction://hlinkfile"/>
              </a:rPr>
              <a:t>PGYZHVRqZWQ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20913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istorija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1940s </a:t>
            </a:r>
            <a:r>
              <a:rPr lang="en-US" dirty="0" err="1" smtClean="0"/>
              <a:t>atsirado</a:t>
            </a:r>
            <a:r>
              <a:rPr lang="en-US" dirty="0" smtClean="0"/>
              <a:t> </a:t>
            </a:r>
            <a:r>
              <a:rPr lang="en-US" dirty="0" err="1" smtClean="0"/>
              <a:t>polifoniniai</a:t>
            </a:r>
            <a:r>
              <a:rPr lang="en-US" dirty="0" smtClean="0"/>
              <a:t> </a:t>
            </a:r>
            <a:r>
              <a:rPr lang="en-US" dirty="0" err="1" smtClean="0"/>
              <a:t>sintezatoriai</a:t>
            </a:r>
            <a:endParaRPr lang="en-US" dirty="0" smtClean="0"/>
          </a:p>
          <a:p>
            <a:r>
              <a:rPr lang="en-US" dirty="0">
                <a:hlinkClick r:id="rId2"/>
              </a:rPr>
              <a:t>https://www.youtube.com/watch?v=</a:t>
            </a:r>
            <a:r>
              <a:rPr lang="en-US" dirty="0" smtClean="0">
                <a:hlinkClick r:id="rId2"/>
              </a:rPr>
              <a:t>4BNvemnifWc</a:t>
            </a:r>
            <a:endParaRPr lang="en-US" dirty="0" smtClean="0"/>
          </a:p>
          <a:p>
            <a:r>
              <a:rPr lang="en-US" dirty="0" smtClean="0"/>
              <a:t>1978 </a:t>
            </a:r>
            <a:r>
              <a:rPr lang="en-US" dirty="0" err="1" smtClean="0"/>
              <a:t>metais</a:t>
            </a:r>
            <a:r>
              <a:rPr lang="en-US" dirty="0" smtClean="0"/>
              <a:t> </a:t>
            </a:r>
            <a:r>
              <a:rPr lang="en-US" dirty="0" err="1" smtClean="0"/>
              <a:t>buvo</a:t>
            </a:r>
            <a:r>
              <a:rPr lang="en-US" dirty="0" smtClean="0"/>
              <a:t> </a:t>
            </a:r>
            <a:r>
              <a:rPr lang="en-US" dirty="0" err="1" smtClean="0"/>
              <a:t>sukurtas</a:t>
            </a:r>
            <a:r>
              <a:rPr lang="en-US" dirty="0" smtClean="0"/>
              <a:t> </a:t>
            </a:r>
            <a:r>
              <a:rPr lang="en-US" dirty="0" err="1" smtClean="0"/>
              <a:t>pirmasis</a:t>
            </a:r>
            <a:r>
              <a:rPr lang="en-US" dirty="0" smtClean="0"/>
              <a:t> </a:t>
            </a:r>
            <a:r>
              <a:rPr lang="en-US" dirty="0" err="1" smtClean="0"/>
              <a:t>skaitmeninis</a:t>
            </a:r>
            <a:r>
              <a:rPr lang="en-US" dirty="0" smtClean="0"/>
              <a:t> </a:t>
            </a:r>
            <a:r>
              <a:rPr lang="en-US" dirty="0" err="1" smtClean="0"/>
              <a:t>polifoninis</a:t>
            </a:r>
            <a:r>
              <a:rPr lang="en-US" dirty="0" smtClean="0"/>
              <a:t> </a:t>
            </a:r>
            <a:r>
              <a:rPr lang="en-US" dirty="0" err="1" smtClean="0"/>
              <a:t>sintezatorius</a:t>
            </a:r>
            <a:endParaRPr lang="en-US" dirty="0" smtClean="0"/>
          </a:p>
          <a:p>
            <a:r>
              <a:rPr lang="en-US" dirty="0">
                <a:hlinkClick r:id="rId3" action="ppaction://hlinkfile"/>
              </a:rPr>
              <a:t>https://</a:t>
            </a:r>
            <a:r>
              <a:rPr lang="en-US" dirty="0" err="1">
                <a:hlinkClick r:id="rId3" action="ppaction://hlinkfile"/>
              </a:rPr>
              <a:t>www.youtube.com</a:t>
            </a:r>
            <a:r>
              <a:rPr lang="en-US" dirty="0">
                <a:hlinkClick r:id="rId3" action="ppaction://hlinkfile"/>
              </a:rPr>
              <a:t>/</a:t>
            </a:r>
            <a:r>
              <a:rPr lang="en-US" dirty="0" err="1">
                <a:hlinkClick r:id="rId3" action="ppaction://hlinkfile"/>
              </a:rPr>
              <a:t>watch?v</a:t>
            </a:r>
            <a:r>
              <a:rPr lang="en-US" dirty="0">
                <a:hlinkClick r:id="rId3" action="ppaction://hlinkfile"/>
              </a:rPr>
              <a:t>=z4CGs7lXIiU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36289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Rūšys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Analoginiai</a:t>
            </a:r>
            <a:r>
              <a:rPr lang="en-US" dirty="0" smtClean="0"/>
              <a:t> </a:t>
            </a:r>
            <a:r>
              <a:rPr lang="en-US" dirty="0" err="1" smtClean="0"/>
              <a:t>Sintezatoriai</a:t>
            </a:r>
            <a:endParaRPr lang="en-US" dirty="0" smtClean="0"/>
          </a:p>
          <a:p>
            <a:r>
              <a:rPr lang="en-US" dirty="0">
                <a:hlinkClick r:id="rId2"/>
              </a:rPr>
              <a:t>https://www.youtube.com/watch?v=</a:t>
            </a:r>
            <a:r>
              <a:rPr lang="en-US" dirty="0" smtClean="0">
                <a:hlinkClick r:id="rId2"/>
              </a:rPr>
              <a:t>1cew7dAbDh0</a:t>
            </a:r>
            <a:endParaRPr lang="en-US" dirty="0" smtClean="0"/>
          </a:p>
          <a:p>
            <a:r>
              <a:rPr lang="en-US" dirty="0" err="1" smtClean="0"/>
              <a:t>Skaitmeniniai</a:t>
            </a:r>
            <a:r>
              <a:rPr lang="en-US" dirty="0" smtClean="0"/>
              <a:t> </a:t>
            </a:r>
            <a:r>
              <a:rPr lang="en-US" dirty="0" err="1" smtClean="0"/>
              <a:t>sintezatoriai</a:t>
            </a:r>
            <a:endParaRPr lang="en-US" dirty="0" smtClean="0"/>
          </a:p>
          <a:p>
            <a:r>
              <a:rPr lang="en-US" dirty="0">
                <a:hlinkClick r:id="rId3" action="ppaction://hlinkfile"/>
              </a:rPr>
              <a:t>https://</a:t>
            </a:r>
            <a:r>
              <a:rPr lang="en-US" dirty="0" err="1">
                <a:hlinkClick r:id="rId3" action="ppaction://hlinkfile"/>
              </a:rPr>
              <a:t>www.youtube.com</a:t>
            </a:r>
            <a:r>
              <a:rPr lang="en-US" dirty="0">
                <a:hlinkClick r:id="rId3" action="ppaction://hlinkfile"/>
              </a:rPr>
              <a:t>/</a:t>
            </a:r>
            <a:r>
              <a:rPr lang="en-US" dirty="0" err="1">
                <a:hlinkClick r:id="rId3" action="ppaction://hlinkfile"/>
              </a:rPr>
              <a:t>watch?v</a:t>
            </a:r>
            <a:r>
              <a:rPr lang="en-US" dirty="0">
                <a:hlinkClick r:id="rId3" action="ppaction://hlinkfile"/>
              </a:rPr>
              <a:t>=</a:t>
            </a:r>
            <a:r>
              <a:rPr lang="en-US" dirty="0" err="1">
                <a:hlinkClick r:id="rId3" action="ppaction://hlinkfile"/>
              </a:rPr>
              <a:t>hXkUQKgvZyw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665162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183206"/>
            <a:ext cx="6400800" cy="514350"/>
          </a:xfrm>
        </p:spPr>
        <p:txBody>
          <a:bodyPr>
            <a:normAutofit fontScale="90000"/>
          </a:bodyPr>
          <a:lstStyle/>
          <a:p>
            <a:r>
              <a:rPr lang="en-US" dirty="0" err="1" smtClean="0"/>
              <a:t>Analoginis</a:t>
            </a:r>
            <a:r>
              <a:rPr lang="en-US" dirty="0" smtClean="0"/>
              <a:t> </a:t>
            </a:r>
            <a:r>
              <a:rPr lang="en-US" dirty="0" err="1" smtClean="0"/>
              <a:t>sintezatorius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19303" r="-19303"/>
          <a:stretch>
            <a:fillRect/>
          </a:stretch>
        </p:blipFill>
        <p:spPr>
          <a:xfrm>
            <a:off x="885825" y="1617138"/>
            <a:ext cx="7270750" cy="2597150"/>
          </a:xfrm>
        </p:spPr>
      </p:pic>
      <p:sp>
        <p:nvSpPr>
          <p:cNvPr id="5" name="TextBox 4"/>
          <p:cNvSpPr txBox="1"/>
          <p:nvPr/>
        </p:nvSpPr>
        <p:spPr>
          <a:xfrm>
            <a:off x="1491327" y="4425551"/>
            <a:ext cx="5057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hlinkClick r:id="rId3" action="ppaction://hlinkfile"/>
              </a:rPr>
              <a:t>https://</a:t>
            </a:r>
            <a:r>
              <a:rPr lang="en-US" dirty="0" err="1">
                <a:hlinkClick r:id="rId3" action="ppaction://hlinkfile"/>
              </a:rPr>
              <a:t>www.youtube.com</a:t>
            </a:r>
            <a:r>
              <a:rPr lang="en-US" dirty="0">
                <a:hlinkClick r:id="rId3" action="ppaction://hlinkfile"/>
              </a:rPr>
              <a:t>/</a:t>
            </a:r>
            <a:r>
              <a:rPr lang="en-US" dirty="0" err="1">
                <a:hlinkClick r:id="rId3" action="ppaction://hlinkfile"/>
              </a:rPr>
              <a:t>watch?v</a:t>
            </a:r>
            <a:r>
              <a:rPr lang="en-US" dirty="0">
                <a:hlinkClick r:id="rId3" action="ppaction://hlinkfile"/>
              </a:rPr>
              <a:t>=qGRqo0VNx_Q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674833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uture">
  <a:themeElements>
    <a:clrScheme name="Couture">
      <a:dk1>
        <a:sysClr val="windowText" lastClr="000000"/>
      </a:dk1>
      <a:lt1>
        <a:sysClr val="window" lastClr="FFFFFF"/>
      </a:lt1>
      <a:dk2>
        <a:srgbClr val="37302A"/>
      </a:dk2>
      <a:lt2>
        <a:srgbClr val="D0CCB9"/>
      </a:lt2>
      <a:accent1>
        <a:srgbClr val="9E8E5C"/>
      </a:accent1>
      <a:accent2>
        <a:srgbClr val="A09781"/>
      </a:accent2>
      <a:accent3>
        <a:srgbClr val="85776D"/>
      </a:accent3>
      <a:accent4>
        <a:srgbClr val="AEAFA9"/>
      </a:accent4>
      <a:accent5>
        <a:srgbClr val="8D878B"/>
      </a:accent5>
      <a:accent6>
        <a:srgbClr val="6B6149"/>
      </a:accent6>
      <a:hlink>
        <a:srgbClr val="B6A272"/>
      </a:hlink>
      <a:folHlink>
        <a:srgbClr val="8A784F"/>
      </a:folHlink>
    </a:clrScheme>
    <a:fontScheme name="Black Tie">
      <a:majorFont>
        <a:latin typeface="Garamond"/>
        <a:ea typeface=""/>
        <a:cs typeface=""/>
        <a:font script="Grek" typeface="Constantia"/>
        <a:font script="Cyrl" typeface="Constantia"/>
        <a:font script="Jpan" typeface="ＭＳ Ｐ明朝"/>
        <a:font script="Hang" typeface="궁서"/>
        <a:font script="Hans" typeface="仿宋"/>
        <a:font script="Hant" typeface="標楷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aramond"/>
        <a:ea typeface=""/>
        <a:cs typeface=""/>
        <a:font script="Grek" typeface="Constantia"/>
        <a:font script="Cyrl" typeface="Constantia"/>
        <a:font script="Jpan" typeface="ＭＳ Ｐ明朝"/>
        <a:font script="Hang" typeface="궁서"/>
        <a:font script="Hans" typeface="仿宋"/>
        <a:font script="Hant" typeface="標楷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Coutur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8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9050" h="31750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70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100000" r="100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30000"/>
                <a:satMod val="200000"/>
              </a:schemeClr>
              <a:schemeClr val="phClr">
                <a:tint val="20000"/>
              </a:schemeClr>
            </a:duotone>
          </a:blip>
          <a:stretch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Couture.thmx</Template>
  <TotalTime>827</TotalTime>
  <Words>336</Words>
  <Application>Microsoft Macintosh PowerPoint</Application>
  <PresentationFormat>On-screen Show (16:9)</PresentationFormat>
  <Paragraphs>55</Paragraphs>
  <Slides>14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Couture</vt:lpstr>
      <vt:lpstr>SIntezatorius</vt:lpstr>
      <vt:lpstr>Turinys</vt:lpstr>
      <vt:lpstr>Kas yra sintezatorius?</vt:lpstr>
      <vt:lpstr>Istorija</vt:lpstr>
      <vt:lpstr>Istorija</vt:lpstr>
      <vt:lpstr>istorija</vt:lpstr>
      <vt:lpstr>istorija</vt:lpstr>
      <vt:lpstr>Rūšys</vt:lpstr>
      <vt:lpstr>Analoginis sintezatorius</vt:lpstr>
      <vt:lpstr>Skaitmeninis sintezatorius</vt:lpstr>
      <vt:lpstr>DAW (Digital audio workstation)</vt:lpstr>
      <vt:lpstr>Muzika</vt:lpstr>
      <vt:lpstr>Giorgio Moroder</vt:lpstr>
      <vt:lpstr>Pabaiga 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SIntezatorius</dc:title>
  <dc:creator>Jonas Markevičius</dc:creator>
  <cp:lastModifiedBy>Jonas Markevičius</cp:lastModifiedBy>
  <cp:revision>10</cp:revision>
  <dcterms:created xsi:type="dcterms:W3CDTF">2016-05-11T22:05:00Z</dcterms:created>
  <dcterms:modified xsi:type="dcterms:W3CDTF">2016-05-12T11:53:13Z</dcterms:modified>
</cp:coreProperties>
</file>

<file path=docProps/thumbnail.jpeg>
</file>